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embeddedFontLst>
    <p:embeddedFont>
      <p:font typeface="ABeeZee" panose="02000000000000000000" pitchFamily="2" charset="77"/>
      <p:regular r:id="rId3"/>
      <p:italic r:id="rId4"/>
    </p:embeddedFont>
    <p:embeddedFont>
      <p:font typeface="ABeZeh" pitchFamily="2" charset="77"/>
      <p:regular r:id="rId5"/>
      <p:bold r:id="rId6"/>
      <p: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37FF"/>
    <a:srgbClr val="D883FF"/>
    <a:srgbClr val="FFFD78"/>
    <a:srgbClr val="FF8AD8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rgbClr val="FFFD7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6664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rgbClr val="9437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rgbClr val="9437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rgbClr val="9437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9367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1810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74781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19373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81228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6279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47892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765004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 b="0" i="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51423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9333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rgbClr val="9437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rgbClr val="D883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642209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3865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3517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7961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4664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rgbClr val="FFFD7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rgbClr val="FFFD7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rgbClr val="FFFD7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3084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9070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8675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hteck 90">
            <a:extLst>
              <a:ext uri="{FF2B5EF4-FFF2-40B4-BE49-F238E27FC236}">
                <a16:creationId xmlns:a16="http://schemas.microsoft.com/office/drawing/2014/main" id="{D2CDC13D-3504-574E-9F33-0BC71CCCA8C6}"/>
              </a:ext>
            </a:extLst>
          </p:cNvPr>
          <p:cNvSpPr/>
          <p:nvPr userDrawn="1"/>
        </p:nvSpPr>
        <p:spPr>
          <a:xfrm>
            <a:off x="7062448" y="132566"/>
            <a:ext cx="2504660" cy="6606298"/>
          </a:xfrm>
          <a:prstGeom prst="rect">
            <a:avLst/>
          </a:prstGeom>
          <a:solidFill>
            <a:srgbClr val="D883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ABE0C8E-3226-484D-818D-AD34C4FF7D86}"/>
              </a:ext>
            </a:extLst>
          </p:cNvPr>
          <p:cNvSpPr/>
          <p:nvPr userDrawn="1"/>
        </p:nvSpPr>
        <p:spPr>
          <a:xfrm>
            <a:off x="3696220" y="135790"/>
            <a:ext cx="2504660" cy="6606298"/>
          </a:xfrm>
          <a:prstGeom prst="rect">
            <a:avLst/>
          </a:prstGeom>
          <a:solidFill>
            <a:srgbClr val="D883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51A1A552-28CE-0E48-ACCB-956D952ABBB0}"/>
              </a:ext>
            </a:extLst>
          </p:cNvPr>
          <p:cNvSpPr/>
          <p:nvPr userDrawn="1"/>
        </p:nvSpPr>
        <p:spPr>
          <a:xfrm>
            <a:off x="329992" y="126331"/>
            <a:ext cx="2504660" cy="6606298"/>
          </a:xfrm>
          <a:prstGeom prst="rect">
            <a:avLst/>
          </a:prstGeom>
          <a:solidFill>
            <a:srgbClr val="D883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6AF49-07BA-5543-8B4C-B3B52418C969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577228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253B2A3-B1EE-D54C-8F9B-2A9685F2F5BF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678844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1" name="Textplatzhalter 7">
            <a:extLst>
              <a:ext uri="{FF2B5EF4-FFF2-40B4-BE49-F238E27FC236}">
                <a16:creationId xmlns:a16="http://schemas.microsoft.com/office/drawing/2014/main" id="{DDEA2270-989D-5142-BD76-5CE0C46C3E59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723541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Bildplatzhalter 9">
            <a:extLst>
              <a:ext uri="{FF2B5EF4-FFF2-40B4-BE49-F238E27FC236}">
                <a16:creationId xmlns:a16="http://schemas.microsoft.com/office/drawing/2014/main" id="{A5A3C18F-F974-874D-8FD5-B38961E1E92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25157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3" name="Textplatzhalter 7">
            <a:extLst>
              <a:ext uri="{FF2B5EF4-FFF2-40B4-BE49-F238E27FC236}">
                <a16:creationId xmlns:a16="http://schemas.microsoft.com/office/drawing/2014/main" id="{A24B0E47-0877-A44F-B245-729121CA7C6E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77228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4" name="Bildplatzhalter 9">
            <a:extLst>
              <a:ext uri="{FF2B5EF4-FFF2-40B4-BE49-F238E27FC236}">
                <a16:creationId xmlns:a16="http://schemas.microsoft.com/office/drawing/2014/main" id="{374BF8D6-944A-804B-8FA3-5839937AD19E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8844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CA2BAC63-B83C-A24D-8584-D842B74C686F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723541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6" name="Bildplatzhalter 9">
            <a:extLst>
              <a:ext uri="{FF2B5EF4-FFF2-40B4-BE49-F238E27FC236}">
                <a16:creationId xmlns:a16="http://schemas.microsoft.com/office/drawing/2014/main" id="{3FC6DC83-CC94-0045-8958-C72BAB4BB6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25157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7702E02C-F5C1-B545-9775-13511204582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577228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Bildplatzhalter 9">
            <a:extLst>
              <a:ext uri="{FF2B5EF4-FFF2-40B4-BE49-F238E27FC236}">
                <a16:creationId xmlns:a16="http://schemas.microsoft.com/office/drawing/2014/main" id="{328EABF5-FB6C-F149-A659-E7914DD6BE98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78844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08D34D2A-642D-A04E-9F48-3B59839E2644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723541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0" name="Bildplatzhalter 9">
            <a:extLst>
              <a:ext uri="{FF2B5EF4-FFF2-40B4-BE49-F238E27FC236}">
                <a16:creationId xmlns:a16="http://schemas.microsoft.com/office/drawing/2014/main" id="{DD0A97F4-A70B-A847-A12A-E093838D8427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825157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1" name="Textplatzhalter 7">
            <a:extLst>
              <a:ext uri="{FF2B5EF4-FFF2-40B4-BE49-F238E27FC236}">
                <a16:creationId xmlns:a16="http://schemas.microsoft.com/office/drawing/2014/main" id="{4422E2AC-02C8-EF49-8B1C-A6ECE9C7114C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577228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2" name="Bildplatzhalter 9">
            <a:extLst>
              <a:ext uri="{FF2B5EF4-FFF2-40B4-BE49-F238E27FC236}">
                <a16:creationId xmlns:a16="http://schemas.microsoft.com/office/drawing/2014/main" id="{40F3F73C-DB58-804D-87EE-461726E53FCA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78844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3" name="Textplatzhalter 7">
            <a:extLst>
              <a:ext uri="{FF2B5EF4-FFF2-40B4-BE49-F238E27FC236}">
                <a16:creationId xmlns:a16="http://schemas.microsoft.com/office/drawing/2014/main" id="{5350FBFD-5EC8-9E49-8983-6385CF55C0E9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723541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4" name="Bildplatzhalter 9">
            <a:extLst>
              <a:ext uri="{FF2B5EF4-FFF2-40B4-BE49-F238E27FC236}">
                <a16:creationId xmlns:a16="http://schemas.microsoft.com/office/drawing/2014/main" id="{53A11488-AC14-9A40-A34B-0FE7BA020C85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25157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5" name="Textplatzhalter 7">
            <a:extLst>
              <a:ext uri="{FF2B5EF4-FFF2-40B4-BE49-F238E27FC236}">
                <a16:creationId xmlns:a16="http://schemas.microsoft.com/office/drawing/2014/main" id="{658C62E2-DB4F-BC41-B4B1-DC3FF624CC4E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577228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6" name="Bildplatzhalter 9">
            <a:extLst>
              <a:ext uri="{FF2B5EF4-FFF2-40B4-BE49-F238E27FC236}">
                <a16:creationId xmlns:a16="http://schemas.microsoft.com/office/drawing/2014/main" id="{324837D0-060C-2F40-896F-5D52D2064B2C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78844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7" name="Textplatzhalter 7">
            <a:extLst>
              <a:ext uri="{FF2B5EF4-FFF2-40B4-BE49-F238E27FC236}">
                <a16:creationId xmlns:a16="http://schemas.microsoft.com/office/drawing/2014/main" id="{455570A8-BE44-DB4A-B963-507810AC1A3E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1723541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12385DB-306A-EA4B-B56B-127349EB4F12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825157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49" name="Textplatzhalter 7">
            <a:extLst>
              <a:ext uri="{FF2B5EF4-FFF2-40B4-BE49-F238E27FC236}">
                <a16:creationId xmlns:a16="http://schemas.microsoft.com/office/drawing/2014/main" id="{E594CF48-A4F8-E049-B550-6A4D1DBF16EA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3953549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0" name="Bildplatzhalter 9">
            <a:extLst>
              <a:ext uri="{FF2B5EF4-FFF2-40B4-BE49-F238E27FC236}">
                <a16:creationId xmlns:a16="http://schemas.microsoft.com/office/drawing/2014/main" id="{6DD09C31-8692-1B47-860E-453F891160E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055165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1" name="Textplatzhalter 7">
            <a:extLst>
              <a:ext uri="{FF2B5EF4-FFF2-40B4-BE49-F238E27FC236}">
                <a16:creationId xmlns:a16="http://schemas.microsoft.com/office/drawing/2014/main" id="{EA0D1088-8943-0B4F-AD72-64AF9E7C7977}"/>
              </a:ext>
            </a:extLst>
          </p:cNvPr>
          <p:cNvSpPr>
            <a:spLocks noGrp="1" noChangeAspect="1"/>
          </p:cNvSpPr>
          <p:nvPr>
            <p:ph type="body" sz="quarter" idx="32" hasCustomPrompt="1"/>
          </p:nvPr>
        </p:nvSpPr>
        <p:spPr>
          <a:xfrm>
            <a:off x="5099862" y="3384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389F40BD-1302-E648-BC1E-B6F9FE7460A4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5201478" y="5702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3" name="Textplatzhalter 7">
            <a:extLst>
              <a:ext uri="{FF2B5EF4-FFF2-40B4-BE49-F238E27FC236}">
                <a16:creationId xmlns:a16="http://schemas.microsoft.com/office/drawing/2014/main" id="{744F4D8E-B279-B040-A690-AB0B8BC6C4E6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3953549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4" name="Bildplatzhalter 9">
            <a:extLst>
              <a:ext uri="{FF2B5EF4-FFF2-40B4-BE49-F238E27FC236}">
                <a16:creationId xmlns:a16="http://schemas.microsoft.com/office/drawing/2014/main" id="{74B68875-B295-2B40-9A71-4E34FFFBA187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055165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1CBAA8A5-09DE-5049-8469-67022EBE37D4}"/>
              </a:ext>
            </a:extLst>
          </p:cNvPr>
          <p:cNvSpPr>
            <a:spLocks noGrp="1" noChangeAspect="1"/>
          </p:cNvSpPr>
          <p:nvPr>
            <p:ph type="body" sz="quarter" idx="36" hasCustomPrompt="1"/>
          </p:nvPr>
        </p:nvSpPr>
        <p:spPr>
          <a:xfrm>
            <a:off x="5099862" y="151453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FFDE1923-60B4-5546-A1FB-73EB8B46E572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5201478" y="174636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7" name="Textplatzhalter 7">
            <a:extLst>
              <a:ext uri="{FF2B5EF4-FFF2-40B4-BE49-F238E27FC236}">
                <a16:creationId xmlns:a16="http://schemas.microsoft.com/office/drawing/2014/main" id="{70AEAB7F-1FD5-2149-9E0C-E5150E9A3E0D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3953549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8" name="Bildplatzhalter 9">
            <a:extLst>
              <a:ext uri="{FF2B5EF4-FFF2-40B4-BE49-F238E27FC236}">
                <a16:creationId xmlns:a16="http://schemas.microsoft.com/office/drawing/2014/main" id="{F4E3A897-222B-1F4D-9818-D45D00DD0B96}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4055165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59" name="Textplatzhalter 7">
            <a:extLst>
              <a:ext uri="{FF2B5EF4-FFF2-40B4-BE49-F238E27FC236}">
                <a16:creationId xmlns:a16="http://schemas.microsoft.com/office/drawing/2014/main" id="{AD359A1D-A79D-0C41-BF2C-AF1763B85809}"/>
              </a:ext>
            </a:extLst>
          </p:cNvPr>
          <p:cNvSpPr>
            <a:spLocks noGrp="1" noChangeAspect="1"/>
          </p:cNvSpPr>
          <p:nvPr>
            <p:ph type="body" sz="quarter" idx="40" hasCustomPrompt="1"/>
          </p:nvPr>
        </p:nvSpPr>
        <p:spPr>
          <a:xfrm>
            <a:off x="5099862" y="264712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0A424C02-5A28-4748-9217-65C9B870AFA9}"/>
              </a:ext>
            </a:extLst>
          </p:cNvPr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5201478" y="287894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1" name="Textplatzhalter 7">
            <a:extLst>
              <a:ext uri="{FF2B5EF4-FFF2-40B4-BE49-F238E27FC236}">
                <a16:creationId xmlns:a16="http://schemas.microsoft.com/office/drawing/2014/main" id="{6F961CE0-C714-B249-BB0E-4F83348F7318}"/>
              </a:ext>
            </a:extLst>
          </p:cNvPr>
          <p:cNvSpPr>
            <a:spLocks noGrp="1" noChangeAspect="1"/>
          </p:cNvSpPr>
          <p:nvPr>
            <p:ph type="body" sz="quarter" idx="42" hasCustomPrompt="1"/>
          </p:nvPr>
        </p:nvSpPr>
        <p:spPr>
          <a:xfrm>
            <a:off x="3953549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2" name="Bildplatzhalter 9">
            <a:extLst>
              <a:ext uri="{FF2B5EF4-FFF2-40B4-BE49-F238E27FC236}">
                <a16:creationId xmlns:a16="http://schemas.microsoft.com/office/drawing/2014/main" id="{1F2F770B-F7C6-FF4D-A6B7-C9D5C5D2C82A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4055165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3" name="Textplatzhalter 7">
            <a:extLst>
              <a:ext uri="{FF2B5EF4-FFF2-40B4-BE49-F238E27FC236}">
                <a16:creationId xmlns:a16="http://schemas.microsoft.com/office/drawing/2014/main" id="{91064035-3C14-6845-951B-C0E2EE7A716E}"/>
              </a:ext>
            </a:extLst>
          </p:cNvPr>
          <p:cNvSpPr>
            <a:spLocks noGrp="1" noChangeAspect="1"/>
          </p:cNvSpPr>
          <p:nvPr>
            <p:ph type="body" sz="quarter" idx="44" hasCustomPrompt="1"/>
          </p:nvPr>
        </p:nvSpPr>
        <p:spPr>
          <a:xfrm>
            <a:off x="5099862" y="3823250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FDC0477E-0F21-C549-9175-F14CE01A212C}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5201478" y="4055075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5" name="Textplatzhalter 7">
            <a:extLst>
              <a:ext uri="{FF2B5EF4-FFF2-40B4-BE49-F238E27FC236}">
                <a16:creationId xmlns:a16="http://schemas.microsoft.com/office/drawing/2014/main" id="{9392E51D-EDCE-174D-A96F-D85115663198}"/>
              </a:ext>
            </a:extLst>
          </p:cNvPr>
          <p:cNvSpPr>
            <a:spLocks noGrp="1" noChangeAspect="1"/>
          </p:cNvSpPr>
          <p:nvPr>
            <p:ph type="body" sz="quarter" idx="46" hasCustomPrompt="1"/>
          </p:nvPr>
        </p:nvSpPr>
        <p:spPr>
          <a:xfrm>
            <a:off x="3953549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6" name="Bildplatzhalter 9">
            <a:extLst>
              <a:ext uri="{FF2B5EF4-FFF2-40B4-BE49-F238E27FC236}">
                <a16:creationId xmlns:a16="http://schemas.microsoft.com/office/drawing/2014/main" id="{1AADC302-838C-5F4A-944D-47D018C9A81A}"/>
              </a:ext>
            </a:extLst>
          </p:cNvPr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4055165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7" name="Textplatzhalter 7">
            <a:extLst>
              <a:ext uri="{FF2B5EF4-FFF2-40B4-BE49-F238E27FC236}">
                <a16:creationId xmlns:a16="http://schemas.microsoft.com/office/drawing/2014/main" id="{02A4E022-26A6-E348-8DCF-FCC20F28A899}"/>
              </a:ext>
            </a:extLst>
          </p:cNvPr>
          <p:cNvSpPr>
            <a:spLocks noGrp="1" noChangeAspect="1"/>
          </p:cNvSpPr>
          <p:nvPr>
            <p:ph type="body" sz="quarter" idx="48" hasCustomPrompt="1"/>
          </p:nvPr>
        </p:nvSpPr>
        <p:spPr>
          <a:xfrm>
            <a:off x="5099862" y="4972875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69DEB9FD-348B-B549-9F9A-D31EE1FB232C}"/>
              </a:ext>
            </a:extLst>
          </p:cNvPr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5201478" y="5204700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69" name="Textplatzhalter 7">
            <a:extLst>
              <a:ext uri="{FF2B5EF4-FFF2-40B4-BE49-F238E27FC236}">
                <a16:creationId xmlns:a16="http://schemas.microsoft.com/office/drawing/2014/main" id="{E1C4B0CD-3CB9-FC48-B034-E7973EC77149}"/>
              </a:ext>
            </a:extLst>
          </p:cNvPr>
          <p:cNvSpPr>
            <a:spLocks noGrp="1" noChangeAspect="1"/>
          </p:cNvSpPr>
          <p:nvPr>
            <p:ph type="body" sz="quarter" idx="50" hasCustomPrompt="1"/>
          </p:nvPr>
        </p:nvSpPr>
        <p:spPr>
          <a:xfrm>
            <a:off x="7329870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Bildplatzhalter 9">
            <a:extLst>
              <a:ext uri="{FF2B5EF4-FFF2-40B4-BE49-F238E27FC236}">
                <a16:creationId xmlns:a16="http://schemas.microsoft.com/office/drawing/2014/main" id="{365CFF89-470A-B44B-A6FF-F109B82A8B52}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7431486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1" name="Textplatzhalter 7">
            <a:extLst>
              <a:ext uri="{FF2B5EF4-FFF2-40B4-BE49-F238E27FC236}">
                <a16:creationId xmlns:a16="http://schemas.microsoft.com/office/drawing/2014/main" id="{6EB74DA3-031E-934D-BEC5-131028595CFD}"/>
              </a:ext>
            </a:extLst>
          </p:cNvPr>
          <p:cNvSpPr>
            <a:spLocks noGrp="1" noChangeAspect="1"/>
          </p:cNvSpPr>
          <p:nvPr>
            <p:ph type="body" sz="quarter" idx="52" hasCustomPrompt="1"/>
          </p:nvPr>
        </p:nvSpPr>
        <p:spPr>
          <a:xfrm>
            <a:off x="8476183" y="34786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CF83A4BA-B59B-9741-9AE3-5320BCED0DE7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8577799" y="57969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3" name="Textplatzhalter 7">
            <a:extLst>
              <a:ext uri="{FF2B5EF4-FFF2-40B4-BE49-F238E27FC236}">
                <a16:creationId xmlns:a16="http://schemas.microsoft.com/office/drawing/2014/main" id="{7057886D-A3C7-284A-B00E-1C492052AE53}"/>
              </a:ext>
            </a:extLst>
          </p:cNvPr>
          <p:cNvSpPr>
            <a:spLocks noGrp="1" noChangeAspect="1"/>
          </p:cNvSpPr>
          <p:nvPr>
            <p:ph type="body" sz="quarter" idx="54" hasCustomPrompt="1"/>
          </p:nvPr>
        </p:nvSpPr>
        <p:spPr>
          <a:xfrm>
            <a:off x="7329870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4" name="Bildplatzhalter 9">
            <a:extLst>
              <a:ext uri="{FF2B5EF4-FFF2-40B4-BE49-F238E27FC236}">
                <a16:creationId xmlns:a16="http://schemas.microsoft.com/office/drawing/2014/main" id="{D0794EE0-79BD-A140-8B6D-2A548136EAB5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7431486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5" name="Textplatzhalter 7">
            <a:extLst>
              <a:ext uri="{FF2B5EF4-FFF2-40B4-BE49-F238E27FC236}">
                <a16:creationId xmlns:a16="http://schemas.microsoft.com/office/drawing/2014/main" id="{34FA00AA-4AF4-E34C-B850-4897C2B8CC75}"/>
              </a:ext>
            </a:extLst>
          </p:cNvPr>
          <p:cNvSpPr>
            <a:spLocks noGrp="1" noChangeAspect="1"/>
          </p:cNvSpPr>
          <p:nvPr>
            <p:ph type="body" sz="quarter" idx="56" hasCustomPrompt="1"/>
          </p:nvPr>
        </p:nvSpPr>
        <p:spPr>
          <a:xfrm>
            <a:off x="8476183" y="1523998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6" name="Bildplatzhalter 9">
            <a:extLst>
              <a:ext uri="{FF2B5EF4-FFF2-40B4-BE49-F238E27FC236}">
                <a16:creationId xmlns:a16="http://schemas.microsoft.com/office/drawing/2014/main" id="{FD9812A5-67AE-FE4F-B3F8-D359A0D9F34A}"/>
              </a:ext>
            </a:extLst>
          </p:cNvPr>
          <p:cNvSpPr>
            <a:spLocks noGrp="1" noChangeAspect="1"/>
          </p:cNvSpPr>
          <p:nvPr>
            <p:ph type="pic" sz="quarter" idx="57" hasCustomPrompt="1"/>
          </p:nvPr>
        </p:nvSpPr>
        <p:spPr>
          <a:xfrm>
            <a:off x="8577799" y="1755823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7" name="Textplatzhalter 7">
            <a:extLst>
              <a:ext uri="{FF2B5EF4-FFF2-40B4-BE49-F238E27FC236}">
                <a16:creationId xmlns:a16="http://schemas.microsoft.com/office/drawing/2014/main" id="{A6A3A152-6C71-C64B-B613-C3BC6145C3E8}"/>
              </a:ext>
            </a:extLst>
          </p:cNvPr>
          <p:cNvSpPr>
            <a:spLocks noGrp="1" noChangeAspect="1"/>
          </p:cNvSpPr>
          <p:nvPr>
            <p:ph type="body" sz="quarter" idx="58" hasCustomPrompt="1"/>
          </p:nvPr>
        </p:nvSpPr>
        <p:spPr>
          <a:xfrm>
            <a:off x="7329870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8" name="Bildplatzhalter 9">
            <a:extLst>
              <a:ext uri="{FF2B5EF4-FFF2-40B4-BE49-F238E27FC236}">
                <a16:creationId xmlns:a16="http://schemas.microsoft.com/office/drawing/2014/main" id="{DD1C8384-4E9D-0B44-BC8F-F0E3E782B9F4}"/>
              </a:ext>
            </a:extLst>
          </p:cNvPr>
          <p:cNvSpPr>
            <a:spLocks noGrp="1" noChangeAspect="1"/>
          </p:cNvSpPr>
          <p:nvPr>
            <p:ph type="pic" sz="quarter" idx="59" hasCustomPrompt="1"/>
          </p:nvPr>
        </p:nvSpPr>
        <p:spPr>
          <a:xfrm>
            <a:off x="7431486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79" name="Textplatzhalter 7">
            <a:extLst>
              <a:ext uri="{FF2B5EF4-FFF2-40B4-BE49-F238E27FC236}">
                <a16:creationId xmlns:a16="http://schemas.microsoft.com/office/drawing/2014/main" id="{23B2E0DA-35AC-E64E-AE33-82C56B1E043F}"/>
              </a:ext>
            </a:extLst>
          </p:cNvPr>
          <p:cNvSpPr>
            <a:spLocks noGrp="1" noChangeAspect="1"/>
          </p:cNvSpPr>
          <p:nvPr>
            <p:ph type="body" sz="quarter" idx="60" hasCustomPrompt="1"/>
          </p:nvPr>
        </p:nvSpPr>
        <p:spPr>
          <a:xfrm>
            <a:off x="8476183" y="265657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0" name="Bildplatzhalter 9">
            <a:extLst>
              <a:ext uri="{FF2B5EF4-FFF2-40B4-BE49-F238E27FC236}">
                <a16:creationId xmlns:a16="http://schemas.microsoft.com/office/drawing/2014/main" id="{D305D283-D581-1947-A7A3-0E98F2DFC669}"/>
              </a:ext>
            </a:extLst>
          </p:cNvPr>
          <p:cNvSpPr>
            <a:spLocks noGrp="1" noChangeAspect="1"/>
          </p:cNvSpPr>
          <p:nvPr>
            <p:ph type="pic" sz="quarter" idx="61" hasCustomPrompt="1"/>
          </p:nvPr>
        </p:nvSpPr>
        <p:spPr>
          <a:xfrm>
            <a:off x="8577799" y="288840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1" name="Textplatzhalter 7">
            <a:extLst>
              <a:ext uri="{FF2B5EF4-FFF2-40B4-BE49-F238E27FC236}">
                <a16:creationId xmlns:a16="http://schemas.microsoft.com/office/drawing/2014/main" id="{17411953-DD7B-234C-8276-107C1A6455CA}"/>
              </a:ext>
            </a:extLst>
          </p:cNvPr>
          <p:cNvSpPr>
            <a:spLocks noGrp="1" noChangeAspect="1"/>
          </p:cNvSpPr>
          <p:nvPr>
            <p:ph type="body" sz="quarter" idx="62" hasCustomPrompt="1"/>
          </p:nvPr>
        </p:nvSpPr>
        <p:spPr>
          <a:xfrm>
            <a:off x="7329870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2" name="Bildplatzhalter 9">
            <a:extLst>
              <a:ext uri="{FF2B5EF4-FFF2-40B4-BE49-F238E27FC236}">
                <a16:creationId xmlns:a16="http://schemas.microsoft.com/office/drawing/2014/main" id="{7F12F012-A3CA-DC4C-AC66-05256C12BC05}"/>
              </a:ext>
            </a:extLst>
          </p:cNvPr>
          <p:cNvSpPr>
            <a:spLocks noGrp="1" noChangeAspect="1"/>
          </p:cNvSpPr>
          <p:nvPr>
            <p:ph type="pic" sz="quarter" idx="63" hasCustomPrompt="1"/>
          </p:nvPr>
        </p:nvSpPr>
        <p:spPr>
          <a:xfrm>
            <a:off x="7431486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3" name="Textplatzhalter 7">
            <a:extLst>
              <a:ext uri="{FF2B5EF4-FFF2-40B4-BE49-F238E27FC236}">
                <a16:creationId xmlns:a16="http://schemas.microsoft.com/office/drawing/2014/main" id="{170F6FFB-1F23-594F-BB24-768B95FD6E4D}"/>
              </a:ext>
            </a:extLst>
          </p:cNvPr>
          <p:cNvSpPr>
            <a:spLocks noGrp="1" noChangeAspect="1"/>
          </p:cNvSpPr>
          <p:nvPr>
            <p:ph type="body" sz="quarter" idx="64" hasCustomPrompt="1"/>
          </p:nvPr>
        </p:nvSpPr>
        <p:spPr>
          <a:xfrm>
            <a:off x="8476183" y="3832709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4" name="Bildplatzhalter 9">
            <a:extLst>
              <a:ext uri="{FF2B5EF4-FFF2-40B4-BE49-F238E27FC236}">
                <a16:creationId xmlns:a16="http://schemas.microsoft.com/office/drawing/2014/main" id="{C5A574B9-87B3-134C-A8A7-37FBCB9E9CBB}"/>
              </a:ext>
            </a:extLst>
          </p:cNvPr>
          <p:cNvSpPr>
            <a:spLocks noGrp="1" noChangeAspect="1"/>
          </p:cNvSpPr>
          <p:nvPr>
            <p:ph type="pic" sz="quarter" idx="65" hasCustomPrompt="1"/>
          </p:nvPr>
        </p:nvSpPr>
        <p:spPr>
          <a:xfrm>
            <a:off x="8577799" y="4064534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5" name="Textplatzhalter 7">
            <a:extLst>
              <a:ext uri="{FF2B5EF4-FFF2-40B4-BE49-F238E27FC236}">
                <a16:creationId xmlns:a16="http://schemas.microsoft.com/office/drawing/2014/main" id="{3AD8D770-19B1-B14A-AAC7-785833145C4E}"/>
              </a:ext>
            </a:extLst>
          </p:cNvPr>
          <p:cNvSpPr>
            <a:spLocks noGrp="1" noChangeAspect="1"/>
          </p:cNvSpPr>
          <p:nvPr>
            <p:ph type="body" sz="quarter" idx="66" hasCustomPrompt="1"/>
          </p:nvPr>
        </p:nvSpPr>
        <p:spPr>
          <a:xfrm>
            <a:off x="7329870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6" name="Bildplatzhalter 9">
            <a:extLst>
              <a:ext uri="{FF2B5EF4-FFF2-40B4-BE49-F238E27FC236}">
                <a16:creationId xmlns:a16="http://schemas.microsoft.com/office/drawing/2014/main" id="{3DFA54FB-8D7D-6B44-A146-484CB08841F0}"/>
              </a:ext>
            </a:extLst>
          </p:cNvPr>
          <p:cNvSpPr>
            <a:spLocks noGrp="1" noChangeAspect="1"/>
          </p:cNvSpPr>
          <p:nvPr>
            <p:ph type="pic" sz="quarter" idx="67" hasCustomPrompt="1"/>
          </p:nvPr>
        </p:nvSpPr>
        <p:spPr>
          <a:xfrm>
            <a:off x="7431486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87" name="Textplatzhalter 7">
            <a:extLst>
              <a:ext uri="{FF2B5EF4-FFF2-40B4-BE49-F238E27FC236}">
                <a16:creationId xmlns:a16="http://schemas.microsoft.com/office/drawing/2014/main" id="{D434CF20-03EF-F846-8648-2F140643AB1C}"/>
              </a:ext>
            </a:extLst>
          </p:cNvPr>
          <p:cNvSpPr>
            <a:spLocks noGrp="1" noChangeAspect="1"/>
          </p:cNvSpPr>
          <p:nvPr>
            <p:ph type="body" sz="quarter" idx="68" hasCustomPrompt="1"/>
          </p:nvPr>
        </p:nvSpPr>
        <p:spPr>
          <a:xfrm>
            <a:off x="8476183" y="4982334"/>
            <a:ext cx="863875" cy="863875"/>
          </a:xfrm>
          <a:prstGeom prst="rect">
            <a:avLst/>
          </a:prstGeom>
          <a:solidFill>
            <a:schemeClr val="bg1"/>
          </a:solidFill>
        </p:spPr>
        <p:txBody>
          <a:bodyPr anchor="t">
            <a:noAutofit/>
          </a:bodyPr>
          <a:lstStyle>
            <a:lvl1pPr marL="0" indent="0">
              <a:buFontTx/>
              <a:buNone/>
              <a:defRPr sz="1000">
                <a:latin typeface="ABeeZee" panose="02000000000000000000" pitchFamily="2" charset="77"/>
              </a:defRPr>
            </a:lvl1pPr>
            <a:lvl2pPr>
              <a:defRPr sz="1200">
                <a:latin typeface="ABeZeh" pitchFamily="2" charset="77"/>
              </a:defRPr>
            </a:lvl2pPr>
            <a:lvl3pPr>
              <a:defRPr sz="1200">
                <a:latin typeface="ABeZeh" pitchFamily="2" charset="77"/>
              </a:defRPr>
            </a:lvl3pPr>
            <a:lvl4pPr>
              <a:defRPr sz="1200">
                <a:latin typeface="ABeZeh" pitchFamily="2" charset="77"/>
              </a:defRPr>
            </a:lvl4pPr>
            <a:lvl5pPr>
              <a:defRPr sz="1200">
                <a:latin typeface="ABeZeh" pitchFamily="2" charset="77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8" name="Bildplatzhalter 9">
            <a:extLst>
              <a:ext uri="{FF2B5EF4-FFF2-40B4-BE49-F238E27FC236}">
                <a16:creationId xmlns:a16="http://schemas.microsoft.com/office/drawing/2014/main" id="{5F9D7DB7-ED21-B546-8AD4-5BB620628D54}"/>
              </a:ext>
            </a:extLst>
          </p:cNvPr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8577799" y="5214159"/>
            <a:ext cx="660642" cy="550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latin typeface="ABeeZee" panose="02000000000000000000" pitchFamily="2" charset="77"/>
              </a:defRPr>
            </a:lvl1pPr>
          </a:lstStyle>
          <a:p>
            <a:r>
              <a:rPr lang="de-DE" dirty="0"/>
              <a:t> 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CEDCBE6-40E3-064A-ACBD-812B82284C14}"/>
              </a:ext>
            </a:extLst>
          </p:cNvPr>
          <p:cNvSpPr>
            <a:spLocks noChangeAspect="1"/>
          </p:cNvSpPr>
          <p:nvPr userDrawn="1"/>
        </p:nvSpPr>
        <p:spPr>
          <a:xfrm>
            <a:off x="1418927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2C182-AFE8-F44B-8E6C-863E997C2C33}"/>
              </a:ext>
            </a:extLst>
          </p:cNvPr>
          <p:cNvSpPr>
            <a:spLocks noChangeAspect="1"/>
          </p:cNvSpPr>
          <p:nvPr userDrawn="1"/>
        </p:nvSpPr>
        <p:spPr>
          <a:xfrm>
            <a:off x="4847862" y="6183300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3E067D6-5A1D-634E-99D8-B2CC231428C1}"/>
              </a:ext>
            </a:extLst>
          </p:cNvPr>
          <p:cNvSpPr>
            <a:spLocks noChangeAspect="1"/>
          </p:cNvSpPr>
          <p:nvPr userDrawn="1"/>
        </p:nvSpPr>
        <p:spPr>
          <a:xfrm>
            <a:off x="8224183" y="6208437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2977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89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7" r:id="rId2"/>
    <p:sldLayoutId id="2147483673" r:id="rId3"/>
    <p:sldLayoutId id="2147483685" r:id="rId4"/>
    <p:sldLayoutId id="2147483745" r:id="rId5"/>
    <p:sldLayoutId id="2147483721" r:id="rId6"/>
    <p:sldLayoutId id="2147483757" r:id="rId7"/>
    <p:sldLayoutId id="2147483769" r:id="rId8"/>
    <p:sldLayoutId id="2147483781" r:id="rId9"/>
    <p:sldLayoutId id="2147483793" r:id="rId10"/>
    <p:sldLayoutId id="2147483733" r:id="rId11"/>
    <p:sldLayoutId id="2147483709" r:id="rId12"/>
    <p:sldLayoutId id="2147483805" r:id="rId13"/>
    <p:sldLayoutId id="2147483817" r:id="rId14"/>
    <p:sldLayoutId id="2147483829" r:id="rId15"/>
    <p:sldLayoutId id="2147483841" r:id="rId16"/>
    <p:sldLayoutId id="2147483853" r:id="rId17"/>
    <p:sldLayoutId id="2147483865" r:id="rId18"/>
    <p:sldLayoutId id="2147483877" r:id="rId19"/>
    <p:sldLayoutId id="2147483889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5FB9CC74-B5C2-774E-A416-BBF5247848CD}"/>
              </a:ext>
            </a:extLst>
          </p:cNvPr>
          <p:cNvSpPr/>
          <p:nvPr/>
        </p:nvSpPr>
        <p:spPr>
          <a:xfrm>
            <a:off x="-6" y="0"/>
            <a:ext cx="9906000" cy="6857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 sz="1866" b="0">
                <a:latin typeface="ABeZeh"/>
                <a:ea typeface="ABeZeh"/>
                <a:cs typeface="ABeZeh"/>
                <a:sym typeface="ABeZeh"/>
              </a:defRPr>
            </a:pPr>
            <a:r>
              <a:rPr lang="de-DE" sz="2000" dirty="0">
                <a:latin typeface="ABeeZee" panose="02000000000000000000" pitchFamily="2" charset="77"/>
              </a:rPr>
              <a:t>METACOM Symbole aus</a:t>
            </a:r>
          </a:p>
          <a:p>
            <a:pPr>
              <a:lnSpc>
                <a:spcPct val="150000"/>
              </a:lnSpc>
              <a:defRPr sz="1866" b="0">
                <a:latin typeface="ABeZeh"/>
                <a:ea typeface="ABeZeh"/>
                <a:cs typeface="ABeZeh"/>
                <a:sym typeface="ABeZeh"/>
              </a:defRPr>
            </a:pPr>
            <a:r>
              <a:rPr lang="de-DE" sz="2000" dirty="0">
                <a:latin typeface="ABeeZee" panose="02000000000000000000" pitchFamily="2" charset="77"/>
              </a:rPr>
              <a:t>Verwendet wurde die kostenlose Schrift</a:t>
            </a:r>
            <a:endParaRPr lang="de-DE" sz="1400" dirty="0">
              <a:latin typeface="ABeeZee" panose="02000000000000000000" pitchFamily="2" charset="77"/>
              <a:ea typeface="Times Roman"/>
              <a:cs typeface="Times Roman"/>
              <a:sym typeface="Times Roman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EFDE0E2-5D65-BA43-9D6A-BADD2F62A4C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6669" y="1688635"/>
            <a:ext cx="4452651" cy="3028078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BEF860B8-2A50-2042-BD71-27349C2B14DD}"/>
              </a:ext>
            </a:extLst>
          </p:cNvPr>
          <p:cNvSpPr txBox="1"/>
          <p:nvPr/>
        </p:nvSpPr>
        <p:spPr>
          <a:xfrm>
            <a:off x="1689186" y="381246"/>
            <a:ext cx="65276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>
                <a:latin typeface="ABeeZee" panose="02000000000000000000" pitchFamily="2" charset="77"/>
              </a:rPr>
              <a:t>Kommunikationsfächer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E625B0A-76EE-984B-9EF6-3B2F47D3B326}"/>
              </a:ext>
            </a:extLst>
          </p:cNvPr>
          <p:cNvSpPr txBox="1"/>
          <p:nvPr/>
        </p:nvSpPr>
        <p:spPr>
          <a:xfrm>
            <a:off x="1686430" y="1234995"/>
            <a:ext cx="6533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BeeZee" panose="02000000000000000000" pitchFamily="2" charset="77"/>
              </a:rPr>
              <a:t>Angela Hallbauer, METACOM Symbole © Annette Kitzinger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03F8471-3713-DA48-ACC9-7715580D409A}"/>
              </a:ext>
            </a:extLst>
          </p:cNvPr>
          <p:cNvSpPr txBox="1"/>
          <p:nvPr/>
        </p:nvSpPr>
        <p:spPr>
          <a:xfrm>
            <a:off x="347193" y="4661331"/>
            <a:ext cx="9558807" cy="1589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866" b="0">
                <a:latin typeface="ABeZeh"/>
                <a:ea typeface="ABeZeh"/>
                <a:cs typeface="ABeZeh"/>
                <a:sym typeface="ABeZeh"/>
              </a:defRPr>
            </a:pPr>
            <a:r>
              <a:rPr lang="de-DE" sz="1100" dirty="0">
                <a:latin typeface="ABeeZee" panose="02000000000000000000" pitchFamily="2" charset="77"/>
              </a:rPr>
              <a:t>Unter </a:t>
            </a:r>
            <a:r>
              <a:rPr lang="de-DE" sz="1100" b="1" dirty="0">
                <a:latin typeface="ABeeZee" panose="02000000000000000000" pitchFamily="2" charset="77"/>
              </a:rPr>
              <a:t>Neue Folie </a:t>
            </a:r>
            <a:r>
              <a:rPr lang="de-DE" sz="1100" dirty="0">
                <a:latin typeface="ABeeZee" panose="02000000000000000000" pitchFamily="2" charset="77"/>
              </a:rPr>
              <a:t>die gewünschte/</a:t>
            </a:r>
            <a:r>
              <a:rPr lang="de-DE" sz="1100" dirty="0" err="1">
                <a:latin typeface="ABeeZee" panose="02000000000000000000" pitchFamily="2" charset="77"/>
              </a:rPr>
              <a:t>n</a:t>
            </a:r>
            <a:r>
              <a:rPr lang="de-DE" sz="1100" dirty="0">
                <a:latin typeface="ABeeZee" panose="02000000000000000000" pitchFamily="2" charset="77"/>
              </a:rPr>
              <a:t> </a:t>
            </a:r>
            <a:r>
              <a:rPr lang="de-DE" sz="1100" b="1" dirty="0">
                <a:latin typeface="ABeeZee" panose="02000000000000000000" pitchFamily="2" charset="77"/>
              </a:rPr>
              <a:t>Folienvorlage/</a:t>
            </a:r>
            <a:r>
              <a:rPr lang="de-DE" sz="1100" b="1" dirty="0" err="1">
                <a:latin typeface="ABeeZee" panose="02000000000000000000" pitchFamily="2" charset="77"/>
              </a:rPr>
              <a:t>n</a:t>
            </a:r>
            <a:r>
              <a:rPr lang="de-DE" sz="1100" b="1" dirty="0">
                <a:latin typeface="ABeeZee" panose="02000000000000000000" pitchFamily="2" charset="77"/>
              </a:rPr>
              <a:t> auswählen.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866" b="0">
                <a:latin typeface="ABeZeh"/>
                <a:ea typeface="ABeZeh"/>
                <a:cs typeface="ABeZeh"/>
                <a:sym typeface="ABeZeh"/>
              </a:defRPr>
            </a:pPr>
            <a:r>
              <a:rPr lang="de-DE" sz="1100" b="1" dirty="0">
                <a:latin typeface="ABeeZee" panose="02000000000000000000" pitchFamily="2" charset="77"/>
              </a:rPr>
              <a:t>METACOM Symbole </a:t>
            </a:r>
            <a:r>
              <a:rPr lang="de-DE" sz="1100" dirty="0">
                <a:latin typeface="ABeeZee" panose="02000000000000000000" pitchFamily="2" charset="77"/>
              </a:rPr>
              <a:t>aus </a:t>
            </a:r>
            <a:r>
              <a:rPr lang="de-DE" sz="1100" b="1" dirty="0" err="1">
                <a:latin typeface="ABeeZee" panose="02000000000000000000" pitchFamily="2" charset="77"/>
              </a:rPr>
              <a:t>MetaSearch</a:t>
            </a:r>
            <a:r>
              <a:rPr lang="de-DE" sz="1100" dirty="0">
                <a:latin typeface="ABeeZee" panose="02000000000000000000" pitchFamily="2" charset="77"/>
              </a:rPr>
              <a:t> in die Felder ziehen – die Bildgröße passt sich automatisch an.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866" b="0">
                <a:latin typeface="ABeZeh"/>
                <a:ea typeface="ABeZeh"/>
                <a:cs typeface="ABeZeh"/>
                <a:sym typeface="ABeZeh"/>
              </a:defRPr>
            </a:pPr>
            <a:r>
              <a:rPr lang="de-DE" sz="1100" dirty="0">
                <a:latin typeface="ABeeZee" panose="02000000000000000000" pitchFamily="2" charset="77"/>
              </a:rPr>
              <a:t>Text in jedem Feld anpassen.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866" b="0">
                <a:latin typeface="ABeZeh"/>
                <a:ea typeface="ABeZeh"/>
                <a:cs typeface="ABeZeh"/>
                <a:sym typeface="ABeZeh"/>
              </a:defRPr>
            </a:pPr>
            <a:r>
              <a:rPr lang="de-DE" sz="1100" dirty="0">
                <a:latin typeface="ABeeZee" panose="02000000000000000000" pitchFamily="2" charset="77"/>
              </a:rPr>
              <a:t>Verwendet wurde die</a:t>
            </a:r>
            <a:r>
              <a:rPr lang="de-DE" sz="1100" b="1" dirty="0">
                <a:latin typeface="ABeeZee" panose="02000000000000000000" pitchFamily="2" charset="77"/>
              </a:rPr>
              <a:t> kostenlose Schrift </a:t>
            </a:r>
            <a:r>
              <a:rPr lang="de-DE" sz="1100" b="1" dirty="0" err="1">
                <a:latin typeface="ABeeZee" panose="02000000000000000000" pitchFamily="2" charset="77"/>
              </a:rPr>
              <a:t>ABeeZee</a:t>
            </a:r>
            <a:r>
              <a:rPr lang="de-DE" sz="1100" b="1" dirty="0">
                <a:latin typeface="ABeeZee" panose="02000000000000000000" pitchFamily="2" charset="77"/>
              </a:rPr>
              <a:t> von Anja Meinert.</a:t>
            </a:r>
            <a:endParaRPr lang="de-DE" sz="1100" dirty="0">
              <a:latin typeface="ABeeZee" panose="02000000000000000000" pitchFamily="2" charset="7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866" b="0">
                <a:latin typeface="ABeZeh"/>
                <a:ea typeface="ABeZeh"/>
                <a:cs typeface="ABeZeh"/>
                <a:sym typeface="ABeZeh"/>
              </a:defRPr>
            </a:pPr>
            <a:r>
              <a:rPr lang="de-DE" sz="1100" dirty="0">
                <a:latin typeface="ABeeZee" panose="02000000000000000000" pitchFamily="2" charset="77"/>
              </a:rPr>
              <a:t>Das jeweils oben links befindliche Feld kann auch mit der Kategorie gefüllt werden, z.B. Leute, Kleine Wörter, Lieder, Orte, Spaß, Zeit.</a:t>
            </a:r>
            <a:endParaRPr lang="de-DE" sz="1100" dirty="0">
              <a:latin typeface="ABeeZee" panose="02000000000000000000" pitchFamily="2" charset="77"/>
              <a:sym typeface="Times Roman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866" b="0">
                <a:latin typeface="ABeZeh"/>
                <a:ea typeface="ABeZeh"/>
                <a:cs typeface="ABeZeh"/>
                <a:sym typeface="ABeZeh"/>
              </a:defRPr>
            </a:pPr>
            <a:r>
              <a:rPr lang="de-DE" sz="1100" dirty="0">
                <a:latin typeface="ABeeZee" panose="02000000000000000000" pitchFamily="2" charset="77"/>
                <a:sym typeface="Times Roman"/>
              </a:rPr>
              <a:t>Ausdrucken, laminieren, ausschneiden, lochen, binden und mit einem Zipper am Hosenbund oder an der Jacke anbringen</a:t>
            </a:r>
            <a:endParaRPr lang="de-DE" sz="1100" dirty="0">
              <a:latin typeface="ABeeZe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619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112</Words>
  <Application>Microsoft Macintosh PowerPoint</Application>
  <PresentationFormat>A4-Papier (210 x 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ABeeZee</vt:lpstr>
      <vt:lpstr>ABeZeh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Angie Angie</dc:creator>
  <cp:lastModifiedBy>Annette Kitzinger</cp:lastModifiedBy>
  <cp:revision>7</cp:revision>
  <dcterms:created xsi:type="dcterms:W3CDTF">2022-02-01T18:27:09Z</dcterms:created>
  <dcterms:modified xsi:type="dcterms:W3CDTF">2022-02-05T16:14:43Z</dcterms:modified>
</cp:coreProperties>
</file>